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3" r:id="rId6"/>
    <p:sldId id="264" r:id="rId7"/>
    <p:sldId id="271" r:id="rId8"/>
    <p:sldId id="273" r:id="rId9"/>
    <p:sldId id="281" r:id="rId10"/>
    <p:sldId id="275" r:id="rId11"/>
    <p:sldId id="283" r:id="rId12"/>
    <p:sldId id="277" r:id="rId13"/>
    <p:sldId id="279" r:id="rId14"/>
    <p:sldId id="278" r:id="rId15"/>
    <p:sldId id="265" r:id="rId16"/>
    <p:sldId id="266" r:id="rId17"/>
    <p:sldId id="267" r:id="rId18"/>
    <p:sldId id="262" r:id="rId19"/>
    <p:sldId id="26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যায়।যেমন: ১। ক ও খ  চিত্রে  কী দেখছ ? ২। একগুচ্ছ কোষকে একত্রে কী বলে ?৩।এই টিস্যুটি উদ্ভিদটিস্যু না প্রাণিটিস্যু?   শেষে পাঠ ঘোষনা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 ১ নং শিখনফল অর্জনের উদ্দেশ্যে সংশ্লিষ্ট স্লাইডটি ।</a:t>
            </a:r>
            <a:r>
              <a:rPr lang="bn-BD" dirty="0" smtClean="0"/>
              <a:t>শিক্ষক</a:t>
            </a:r>
            <a:r>
              <a:rPr lang="bn-BD" baseline="0" dirty="0" smtClean="0"/>
              <a:t> ভিন্ন কোন উপায়েও পাঠে অগ্রসর হতে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২ নং শিখনফল অর্জনের উদ্দেশ্যে সংশ্লিষ্ট স্লাইডটি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সরল ও জটিল টিস্যুর গঠন শিক্ষার্থীদের দ্বারা ব্যাখ্যা করানো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চিত্রগুলো দেখিয়ে সরল টিস্যুর প্রকারভেদের অংশটি শিক্ষার্থীদের নিরব পাঠের মাধ্যমে পড়তে বলা যেতে পারে (৩ মিনিট সময়) । এই অংশটির কোথাও কোন সমস্যা থাকলে প্রশ্ন উত্তরের মাধ্যমে তা উত্তরণ করা যেতে পারে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অ্যারেনকাইমা ,কোলেনকাইমা</a:t>
            </a:r>
            <a:r>
              <a:rPr lang="bn-BD" baseline="0" dirty="0" smtClean="0"/>
              <a:t>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সহায়তায় শিক্ষক ব্যাখ্যা করবেন ।এরপর টিস্যুগুলোর  বৈশিষ্ট্যগুলো শিক্ষার্থীরা ব্ল্যাকবোর্ডে লিখবে । পরে শিক্ষক সহায়তা করবেন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শিক্ষার্থীদের পোস্টার পেপার ও সাইন পেন সরবরাহ করতে হবে । অংকন শেষে তিনটি সরল টিস্যুর পার্থক্য প্রত্যেক দলের দলনেতা কর্তৃক উপস্থাপন ।মোট্ সময়: ১২ মি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096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8737" y="838200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28389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66059" y="1739611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" y="1879022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933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87413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400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3999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78957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1279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1279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401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617" y="583601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492807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1" y="1294642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492807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166" y="2256474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স্ক্লেরেনকাইমা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1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6" y="200891"/>
            <a:ext cx="8832273" cy="64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2157846"/>
            <a:ext cx="5715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1111/1137780/24_1_0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"/>
            <a:ext cx="41147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690456">
            <a:off x="2939759" y="3450564"/>
            <a:ext cx="5943600" cy="174514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200400"/>
            <a:ext cx="87630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44196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328" y="1793796"/>
            <a:ext cx="8763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7" y="1642630"/>
            <a:ext cx="3809999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36" y="164263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6681" y="3962400"/>
            <a:ext cx="289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আফরোজা নাসরীন সুলতানা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 সহঃ 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রংপুর জিলা স্কুল, রংপুর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6201640" y="2875328"/>
            <a:ext cx="1081137" cy="1239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3061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299" y="2187714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99" y="3102114"/>
            <a:ext cx="617210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99" y="4016514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819" y="4930913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608" y="526469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72" y="1343891"/>
            <a:ext cx="315142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447204"/>
            <a:ext cx="3117451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833" y="5314625"/>
            <a:ext cx="1669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330" y="5363335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773382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69" y="5283664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4284" y="5312999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7736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1295400" y="1381991"/>
            <a:ext cx="3048000" cy="38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001" y="609600"/>
            <a:ext cx="565603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স্থায়ী টিস্যু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00" y="5323357"/>
            <a:ext cx="1525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277636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708</Words>
  <Application>Microsoft Office PowerPoint</Application>
  <PresentationFormat>On-screen Show (4:3)</PresentationFormat>
  <Paragraphs>105</Paragraphs>
  <Slides>20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94</cp:revision>
  <dcterms:created xsi:type="dcterms:W3CDTF">2006-08-16T00:00:00Z</dcterms:created>
  <dcterms:modified xsi:type="dcterms:W3CDTF">2016-08-10T05:47:42Z</dcterms:modified>
</cp:coreProperties>
</file>